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11"/>
  </p:handoutMasterIdLst>
  <p:sldIdLst>
    <p:sldId id="256" r:id="rId3"/>
    <p:sldId id="850" r:id="rId4"/>
    <p:sldId id="257" r:id="rId6"/>
    <p:sldId id="382" r:id="rId7"/>
    <p:sldId id="310" r:id="rId8"/>
    <p:sldId id="420" r:id="rId9"/>
    <p:sldId id="590" r:id="rId10"/>
    <p:sldId id="591" r:id="rId11"/>
    <p:sldId id="592" r:id="rId12"/>
    <p:sldId id="311" r:id="rId13"/>
    <p:sldId id="284" r:id="rId14"/>
    <p:sldId id="312" r:id="rId15"/>
    <p:sldId id="313" r:id="rId16"/>
    <p:sldId id="263" r:id="rId17"/>
    <p:sldId id="264" r:id="rId18"/>
    <p:sldId id="465" r:id="rId19"/>
    <p:sldId id="265" r:id="rId20"/>
    <p:sldId id="421" r:id="rId21"/>
    <p:sldId id="266" r:id="rId22"/>
    <p:sldId id="267" r:id="rId23"/>
    <p:sldId id="529" r:id="rId24"/>
    <p:sldId id="268" r:id="rId25"/>
    <p:sldId id="259" r:id="rId26"/>
    <p:sldId id="681" r:id="rId27"/>
    <p:sldId id="270" r:id="rId28"/>
    <p:sldId id="271" r:id="rId29"/>
    <p:sldId id="272" r:id="rId30"/>
    <p:sldId id="273" r:id="rId31"/>
    <p:sldId id="274" r:id="rId32"/>
    <p:sldId id="275" r:id="rId33"/>
    <p:sldId id="276" r:id="rId34"/>
    <p:sldId id="348" r:id="rId35"/>
    <p:sldId id="365" r:id="rId36"/>
    <p:sldId id="283" r:id="rId37"/>
    <p:sldId id="503" r:id="rId38"/>
    <p:sldId id="504" r:id="rId39"/>
    <p:sldId id="278" r:id="rId40"/>
    <p:sldId id="279" r:id="rId41"/>
    <p:sldId id="280" r:id="rId42"/>
    <p:sldId id="589" r:id="rId43"/>
    <p:sldId id="285" r:id="rId44"/>
    <p:sldId id="314" r:id="rId45"/>
    <p:sldId id="593" r:id="rId46"/>
    <p:sldId id="315" r:id="rId47"/>
    <p:sldId id="316" r:id="rId48"/>
    <p:sldId id="317" r:id="rId49"/>
    <p:sldId id="790" r:id="rId50"/>
    <p:sldId id="343" r:id="rId51"/>
    <p:sldId id="344" r:id="rId52"/>
    <p:sldId id="277" r:id="rId53"/>
    <p:sldId id="308" r:id="rId54"/>
    <p:sldId id="460" r:id="rId55"/>
    <p:sldId id="569" r:id="rId56"/>
    <p:sldId id="309" r:id="rId57"/>
    <p:sldId id="422" r:id="rId58"/>
    <p:sldId id="579" r:id="rId59"/>
    <p:sldId id="580" r:id="rId60"/>
    <p:sldId id="581" r:id="rId61"/>
    <p:sldId id="459" r:id="rId62"/>
    <p:sldId id="501" r:id="rId63"/>
    <p:sldId id="505" r:id="rId64"/>
    <p:sldId id="506" r:id="rId65"/>
    <p:sldId id="508" r:id="rId66"/>
    <p:sldId id="509" r:id="rId67"/>
    <p:sldId id="464" r:id="rId68"/>
    <p:sldId id="746" r:id="rId69"/>
    <p:sldId id="653" r:id="rId70"/>
    <p:sldId id="654" r:id="rId71"/>
    <p:sldId id="655" r:id="rId72"/>
    <p:sldId id="656" r:id="rId73"/>
    <p:sldId id="657" r:id="rId74"/>
    <p:sldId id="658" r:id="rId75"/>
    <p:sldId id="659" r:id="rId76"/>
    <p:sldId id="660" r:id="rId77"/>
    <p:sldId id="666" r:id="rId78"/>
    <p:sldId id="667" r:id="rId79"/>
    <p:sldId id="668" r:id="rId80"/>
    <p:sldId id="648" r:id="rId81"/>
    <p:sldId id="649" r:id="rId82"/>
    <p:sldId id="650" r:id="rId83"/>
    <p:sldId id="651" r:id="rId84"/>
    <p:sldId id="652" r:id="rId85"/>
    <p:sldId id="669" r:id="rId86"/>
    <p:sldId id="680" r:id="rId87"/>
    <p:sldId id="670" r:id="rId88"/>
    <p:sldId id="771" r:id="rId89"/>
    <p:sldId id="671" r:id="rId90"/>
    <p:sldId id="672" r:id="rId91"/>
    <p:sldId id="673" r:id="rId92"/>
    <p:sldId id="679" r:id="rId93"/>
    <p:sldId id="772" r:id="rId94"/>
    <p:sldId id="791" r:id="rId95"/>
    <p:sldId id="955" r:id="rId96"/>
    <p:sldId id="849" r:id="rId97"/>
    <p:sldId id="682" r:id="rId98"/>
    <p:sldId id="778" r:id="rId99"/>
    <p:sldId id="779" r:id="rId100"/>
    <p:sldId id="780" r:id="rId101"/>
    <p:sldId id="781" r:id="rId102"/>
    <p:sldId id="782" r:id="rId103"/>
    <p:sldId id="783" r:id="rId104"/>
    <p:sldId id="784" r:id="rId105"/>
    <p:sldId id="785" r:id="rId106"/>
    <p:sldId id="786" r:id="rId107"/>
    <p:sldId id="787" r:id="rId108"/>
    <p:sldId id="788" r:id="rId109"/>
    <p:sldId id="789" r:id="rId110"/>
  </p:sldIdLst>
  <p:sldSz cx="12192000" cy="6858000"/>
  <p:notesSz cx="6858000" cy="9144000"/>
  <p:custDataLst>
    <p:tags r:id="rId1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93" autoAdjust="0"/>
  </p:normalViewPr>
  <p:slideViewPr>
    <p:cSldViewPr snapToGrid="0">
      <p:cViewPr varScale="1">
        <p:scale>
          <a:sx n="62" d="100"/>
          <a:sy n="62" d="100"/>
        </p:scale>
        <p:origin x="14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5" Type="http://schemas.openxmlformats.org/officeDocument/2006/relationships/tags" Target="tags/tag1.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panose="020B0604020202020204" pitchFamily="34" charset="0"/>
              <a:buChar char="•"/>
            </a:pPr>
            <a:r>
              <a:rPr lang="en-US" altLang="zh-CN"/>
              <a:t>The ebuild for the package lives in the src/third_party/chromiumos-overlay or src/overlays/overlay-${BOARD} directories.</a:t>
            </a:r>
            <a:endParaRPr lang="en-US" altLang="zh-CN"/>
          </a:p>
          <a:p>
            <a:pPr marL="171450" indent="-171450">
              <a:buFont typeface="Arial" panose="020B0604020202020204" pitchFamily="34" charset="0"/>
              <a:buChar char="•"/>
            </a:pPr>
            <a:r>
              <a:rPr lang="en-US" altLang="zh-CN"/>
              <a:t>There is an ebuild for the package that ends with 9999.ebuild.</a:t>
            </a:r>
            <a:endParaRPr lang="en-US" altLang="zh-CN"/>
          </a:p>
          <a:p>
            <a:pPr marL="171450" indent="-171450">
              <a:buFont typeface="Arial" panose="020B0604020202020204" pitchFamily="34" charset="0"/>
              <a:buChar char="•"/>
            </a:pPr>
            <a:r>
              <a:rPr lang="en-US" altLang="zh-CN"/>
              <a:t>The ebuild inherits from the cros-workon class.</a:t>
            </a:r>
            <a:endParaRPr lang="en-US" altLang="zh-CN"/>
          </a:p>
          <a:p>
            <a:pPr marL="171450" indent="-171450">
              <a:buFont typeface="Arial" panose="020B0604020202020204" pitchFamily="34"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r>
              <a:rPr lang="x-none" altLang="en-US"/>
              <a:t>http://jasonblog.github.io/note/design_pattern/index.html</a:t>
            </a:r>
            <a:endParaRPr lang="x-none" altLang="en-US"/>
          </a:p>
          <a:p>
            <a:endParaRPr lang="x-none"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92500" lnSpcReduction="10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0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0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0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endParaRPr lang="zh-CN" altLang="en-US"/>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panose="020B0604020202020204" pitchFamily="34"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panose="020B0604020202020204" pitchFamily="34"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panose="020B0604020202020204" pitchFamily="34" charset="0"/>
              <a:buChar char="•"/>
            </a:pPr>
            <a:r>
              <a:rPr lang="zh-CN" altLang="en-US" sz="1400"/>
              <a:t>enum snd_soc_bias_level {</a:t>
            </a:r>
            <a:endParaRPr lang="zh-CN" altLang="en-US" sz="1400"/>
          </a:p>
          <a:p>
            <a:pPr marL="742950" lvl="1" indent="-285750">
              <a:buFont typeface="Arial" panose="020B0604020202020204" pitchFamily="34" charset="0"/>
              <a:buChar char="•"/>
            </a:pPr>
            <a:r>
              <a:rPr lang="zh-CN" altLang="en-US" sz="1400"/>
              <a:t>    SND_SOC_BIAS_OFF = 0,</a:t>
            </a:r>
            <a:endParaRPr lang="zh-CN" altLang="en-US" sz="1400"/>
          </a:p>
          <a:p>
            <a:pPr marL="742950" lvl="1" indent="-285750">
              <a:buFont typeface="Arial" panose="020B0604020202020204" pitchFamily="34" charset="0"/>
              <a:buChar char="•"/>
            </a:pPr>
            <a:r>
              <a:rPr lang="zh-CN" altLang="en-US" sz="1400"/>
              <a:t>    SND_SOC_BIAS_STANDBY = 1,</a:t>
            </a:r>
            <a:endParaRPr lang="zh-CN" altLang="en-US" sz="1400"/>
          </a:p>
          <a:p>
            <a:pPr marL="742950" lvl="1" indent="-285750">
              <a:buFont typeface="Arial" panose="020B0604020202020204" pitchFamily="34" charset="0"/>
              <a:buChar char="•"/>
            </a:pPr>
            <a:r>
              <a:rPr lang="zh-CN" altLang="en-US" sz="1400"/>
              <a:t>    SND_SOC_BIAS_PREPARE = 2,</a:t>
            </a:r>
            <a:endParaRPr lang="zh-CN" altLang="en-US" sz="1400"/>
          </a:p>
          <a:p>
            <a:pPr marL="742950" lvl="1" indent="-285750">
              <a:buFont typeface="Arial" panose="020B0604020202020204" pitchFamily="34" charset="0"/>
              <a:buChar char="•"/>
            </a:pPr>
            <a:r>
              <a:rPr lang="zh-CN" altLang="en-US" sz="1400"/>
              <a:t>    SND_SOC_BIAS_ON = 3,</a:t>
            </a:r>
            <a:endParaRPr lang="zh-CN" altLang="en-US" sz="1400"/>
          </a:p>
          <a:p>
            <a:pPr marL="742950" lvl="1" indent="-285750">
              <a:buFont typeface="Arial" panose="020B0604020202020204" pitchFamily="34" charset="0"/>
              <a:buChar char="•"/>
            </a:pPr>
            <a:r>
              <a:rPr lang="zh-CN" altLang="en-US" sz="1400"/>
              <a:t>};</a:t>
            </a:r>
            <a:endParaRPr lang="zh-CN" altLang="en-US" sz="1400"/>
          </a:p>
          <a:p>
            <a:pPr marL="742950" lvl="1" indent="-285750">
              <a:buFont typeface="Arial" panose="020B0604020202020204" pitchFamily="34" charset="0"/>
              <a:buChar char="•"/>
            </a:pPr>
            <a:r>
              <a:rPr lang="zh-CN" altLang="en-US" sz="1400"/>
              <a:t>从OFF到ON的顺序为: OFF -&gt; PREPARE -&gt; ON</a:t>
            </a:r>
            <a:endParaRPr lang="zh-CN" altLang="en-US" sz="1400"/>
          </a:p>
          <a:p>
            <a:pPr marL="742950" lvl="1" indent="-285750">
              <a:buFont typeface="Arial" panose="020B0604020202020204" pitchFamily="34" charset="0"/>
              <a:buChar char="•"/>
            </a:pPr>
            <a:r>
              <a:rPr lang="zh-CN" altLang="en-US" sz="1400"/>
              <a:t>从ON到OFF的顺序为: ON -&gt; PREPARE -&gt; STANDBY -&gt; OFF</a:t>
            </a:r>
            <a:endParaRPr lang="zh-CN" altLang="en-US" sz="1400"/>
          </a:p>
          <a:p>
            <a:pPr marL="285750" lvl="0" indent="-285750">
              <a:buFont typeface="Arial" panose="020B0604020202020204" pitchFamily="34" charset="0"/>
              <a:buChar char="•"/>
            </a:pPr>
            <a:r>
              <a:rPr lang="en-US" altLang="zh-CN" sz="1400"/>
              <a:t>rt5640_suspend跟rt5640_resume顾名思义就是codec进入suspend/resume会执行的函数</a:t>
            </a:r>
            <a:r>
              <a:rPr lang="zh-CN" altLang="en-US" sz="1400"/>
              <a:t>。</a:t>
            </a:r>
            <a:endParaRPr lang="zh-CN" altLang="en-US" sz="1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85000" lnSpcReduction="20000"/>
          </a:bodyPr>
          <a:lstStyle/>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75000" lnSpcReduction="20000"/>
          </a:bodyPr>
          <a:lstStyle/>
          <a:p>
            <a:r>
              <a:rPr lang="zh-CN" altLang="en-US"/>
              <a:t>註冊DAPM元件除了類別外還有一些重要的東西，以MIXER來說明，其他類別的元件也都差不多，就不重複。</a:t>
            </a:r>
            <a:endParaRPr lang="zh-CN" altLang="en-US"/>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endParaRPr lang="zh-CN" altLang="en-US"/>
          </a:p>
          <a:p>
            <a:r>
              <a:rPr lang="zh-CN" altLang="en-US"/>
              <a:t>DAPM定義了以下幾種時間點，</a:t>
            </a:r>
            <a:endParaRPr lang="zh-CN" altLang="en-US"/>
          </a:p>
          <a:p>
            <a:r>
              <a:rPr lang="zh-CN" altLang="en-US"/>
              <a:t>/* dapm event types */</a:t>
            </a:r>
            <a:endParaRPr lang="zh-CN" altLang="en-US"/>
          </a:p>
          <a:p>
            <a:r>
              <a:rPr lang="zh-CN" altLang="en-US"/>
              <a:t>#define SND_SOC_DAPM_PRE_PMU    0x1     /* before widget power up */</a:t>
            </a:r>
            <a:endParaRPr lang="zh-CN" altLang="en-US"/>
          </a:p>
          <a:p>
            <a:r>
              <a:rPr lang="zh-CN" altLang="en-US"/>
              <a:t>#define SND_SOC_DAPM_POST_PMU    0x2        /* after widget power up */</a:t>
            </a:r>
            <a:endParaRPr lang="zh-CN" altLang="en-US"/>
          </a:p>
          <a:p>
            <a:r>
              <a:rPr lang="zh-CN" altLang="en-US"/>
              <a:t>#define SND_SOC_DAPM_PRE_PMD    0x4     /* before widget power down */</a:t>
            </a:r>
            <a:endParaRPr lang="zh-CN" altLang="en-US"/>
          </a:p>
          <a:p>
            <a:r>
              <a:rPr lang="zh-CN" altLang="en-US"/>
              <a:t>被註冊的event會在相對應的時間點被執行，如果我們希望在開關某個元件的時候須要做一些比較複雜的控制的話就會註冊event來處理。</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lstStyle/>
          <a:p>
            <a:r>
              <a:rPr lang="en-US" dirty="0"/>
              <a:t>Quick Start guide - http://www.chromium.org/chromium-os/quick-start-guide</a:t>
            </a:r>
            <a:endParaRPr lang="en-US" dirty="0"/>
          </a:p>
          <a:p>
            <a:r>
              <a:rPr lang="en-US" dirty="0"/>
              <a:t>Chromium OS developer guide - http://www.chromium.org/chromium-os/developer-guide</a:t>
            </a:r>
            <a:endParaRPr lang="en-US" dirty="0"/>
          </a:p>
          <a:p>
            <a:r>
              <a:rPr lang="en-US" dirty="0"/>
              <a:t>Chromium OS </a:t>
            </a:r>
            <a:r>
              <a:rPr lang="en-US" b="1" dirty="0"/>
              <a:t>device page </a:t>
            </a:r>
            <a:r>
              <a:rPr lang="en-US" dirty="0"/>
              <a:t>to access all other device information - http://www.chromium.org/chromium-os/developer-information-for-chrome-os-devices</a:t>
            </a:r>
            <a:endParaRPr lang="en-US" dirty="0"/>
          </a:p>
          <a:p>
            <a:r>
              <a:rPr lang="en-US" dirty="0"/>
              <a:t>List of </a:t>
            </a:r>
            <a:r>
              <a:rPr lang="en-US" b="1" dirty="0"/>
              <a:t>branches of Chromium OS </a:t>
            </a:r>
            <a:r>
              <a:rPr lang="en-US" dirty="0"/>
              <a:t>- https://chromium.googlesource.com/chromiumos/manifest.git/+refs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5000" lnSpcReduction="2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725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endParaRPr lang="en-US" dirty="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endParaRPr lang="en-US" altLang="zh-CN"/>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rmAutofit/>
          </a:bodyPr>
          <a:lstStyle/>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lstStyle/>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625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85000" lnSpcReduction="2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endParaRPr lang="en-US" altLang="zh-CN" sz="4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650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750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837565" y="1930400"/>
            <a:ext cx="6420485" cy="45364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endParaRPr lang="zh-CN" altLang="en-US"/>
          </a:p>
          <a:p>
            <a:r>
              <a:rPr lang="zh-CN" altLang="en-US"/>
              <a:t>Modern GPUs support two completely different instruction-sets: (a) the “command stream” used for configuring the card, and initiating rendering, and (b) the SIMD “compute stream” used for calculating pixel values.</a:t>
            </a:r>
            <a:endParaRPr lang="zh-CN" altLang="en-US"/>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750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72500" lnSpcReduction="20000"/>
          </a:bodyPr>
          <a:lstStyle/>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endParaRPr lang="zh-CN" altLang="en-US"/>
          </a:p>
        </p:txBody>
      </p:sp>
    </p:spTree>
  </p:cSld>
  <p:clrMapOvr>
    <a:masterClrMapping/>
  </p:clrMapOvr>
</p:sld>
</file>

<file path=ppt/tags/tag1.xml><?xml version="1.0" encoding="utf-8"?>
<p:tagLst xmlns:p="http://schemas.openxmlformats.org/presentationml/2006/main">
  <p:tag name="KSO_WM_DOC_GUID" val="{cd5f44af-2e8a-4e64-af23-3c0b77678c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88883</Words>
  <Application>WPS 演示</Application>
  <PresentationFormat>Widescreen</PresentationFormat>
  <Paragraphs>1761</Paragraphs>
  <Slides>107</Slides>
  <Notes>52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107</vt:i4>
      </vt:variant>
    </vt:vector>
  </HeadingPairs>
  <TitlesOfParts>
    <vt:vector size="121" baseType="lpstr">
      <vt:lpstr>Arial</vt:lpstr>
      <vt:lpstr>SimSun</vt:lpstr>
      <vt:lpstr>Wingdings</vt:lpstr>
      <vt:lpstr>-apple-system</vt:lpstr>
      <vt:lpstr>IDAutomationC39XS</vt:lpstr>
      <vt:lpstr>Arial Unicode MS</vt:lpstr>
      <vt:lpstr>Source Code Pro</vt:lpstr>
      <vt:lpstr>Calibri Light</vt:lpstr>
      <vt:lpstr>Calibri</vt:lpstr>
      <vt:lpstr>Microsoft YaHei</vt:lpstr>
      <vt:lpstr>Arial Unicode MS</vt:lpstr>
      <vt:lpstr>Courier New</vt:lpstr>
      <vt:lpstr>font-weight</vt: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cp:lastModifiedBy>
  <cp:revision>480</cp:revision>
  <dcterms:created xsi:type="dcterms:W3CDTF">2019-03-26T08:51:00Z</dcterms:created>
  <dcterms:modified xsi:type="dcterms:W3CDTF">2019-04-03T15:56:42Z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y fmtid="{D5CDD505-2E9C-101B-9397-08002B2CF9AE}" pid="3" name="TitusGUID">
    <vt:lpwstr>533fe54c-6850-4a12-b21e-3d4be22e41bb</vt:lpwstr>
  </property>
  <property fmtid="{D5CDD505-2E9C-101B-9397-08002B2CF9AE}" pid="4" name="CTP_TimeStamp">
    <vt:lpwstr>2019-04-03 08:36:12Z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